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7" r:id="rId4"/>
    <p:sldId id="298" r:id="rId5"/>
    <p:sldId id="299" r:id="rId6"/>
    <p:sldId id="296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2" autoAdjust="0"/>
    <p:restoredTop sz="96558" autoAdjust="0"/>
  </p:normalViewPr>
  <p:slideViewPr>
    <p:cSldViewPr snapToGrid="0" snapToObjects="1">
      <p:cViewPr varScale="1">
        <p:scale>
          <a:sx n="86" d="100"/>
          <a:sy n="86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5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3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9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0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4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6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A62B9-5129-4545-B275-713F719140A6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B3B3-6E1E-D141-8A69-54FC3656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5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15" y="275391"/>
            <a:ext cx="2570004" cy="2528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226" y="2967335"/>
            <a:ext cx="7558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Age </a:t>
            </a:r>
            <a:r>
              <a:rPr lang="en-US" sz="4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Friendly </a:t>
            </a:r>
            <a:r>
              <a:rPr lang="en-US" sz="4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Raymond</a:t>
            </a:r>
            <a:r>
              <a:rPr lang="en-US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Community Connections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400760"/>
            <a:ext cx="4572000" cy="8371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spcBef>
                <a:spcPct val="20000"/>
              </a:spcBef>
            </a:pP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General Assembly Meeting </a:t>
            </a:r>
          </a:p>
          <a:p>
            <a:pPr lvl="0" algn="ctr" defTabSz="914400">
              <a:spcBef>
                <a:spcPct val="20000"/>
              </a:spcBef>
            </a:pP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June 10th, 2019 </a:t>
            </a:r>
            <a:endParaRPr lang="en-US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0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83" y="667166"/>
            <a:ext cx="8229600" cy="61697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Agenda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83" y="1629799"/>
            <a:ext cx="8743918" cy="4196334"/>
          </a:xfrm>
        </p:spPr>
        <p:txBody>
          <a:bodyPr>
            <a:noAutofit/>
          </a:bodyPr>
          <a:lstStyle/>
          <a:p>
            <a:pPr marL="342900" lvl="1" indent="-342900">
              <a:buFont typeface="Wingdings" charset="2"/>
              <a:buChar char="²"/>
            </a:pPr>
            <a:r>
              <a:rPr lang="en-US" sz="2000" b="1" dirty="0" smtClean="0">
                <a:latin typeface="+mj-lt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Communication</a:t>
            </a:r>
            <a:r>
              <a:rPr lang="en-US" sz="2000" b="1" dirty="0" smtClean="0">
                <a:latin typeface="Calibri"/>
                <a:cs typeface="Calibri"/>
              </a:rPr>
              <a:t>:</a:t>
            </a:r>
          </a:p>
          <a:p>
            <a:pPr marL="742950" lvl="2" indent="-342900">
              <a:buFont typeface="Wingdings" charset="2"/>
              <a:buChar char="q"/>
            </a:pPr>
            <a:r>
              <a:rPr lang="en-US" sz="2000" b="1" dirty="0" smtClean="0">
                <a:latin typeface="Calibri"/>
                <a:cs typeface="Calibri"/>
              </a:rPr>
              <a:t>2</a:t>
            </a:r>
            <a:r>
              <a:rPr lang="en-US" sz="2000" b="1" baseline="30000" dirty="0" smtClean="0">
                <a:latin typeface="Calibri"/>
                <a:cs typeface="Calibri"/>
              </a:rPr>
              <a:t>nd</a:t>
            </a:r>
            <a:r>
              <a:rPr lang="en-US" sz="2000" b="1" dirty="0" smtClean="0">
                <a:latin typeface="Calibri"/>
                <a:cs typeface="Calibri"/>
              </a:rPr>
              <a:t> Annual Garage Sale  - August 3rd </a:t>
            </a:r>
          </a:p>
          <a:p>
            <a:pPr marL="742950" lvl="2" indent="-342900" algn="ctr"/>
            <a:r>
              <a:rPr lang="en-US" sz="2000" dirty="0" smtClean="0"/>
              <a:t>	Seeking volunteers; 1st </a:t>
            </a:r>
            <a:r>
              <a:rPr lang="en-US" sz="2000" dirty="0"/>
              <a:t>meeting </a:t>
            </a:r>
            <a:r>
              <a:rPr lang="en-US" sz="2000" dirty="0" smtClean="0"/>
              <a:t>follows this meeting </a:t>
            </a:r>
          </a:p>
          <a:p>
            <a:pPr marL="742950" lvl="2" indent="-342900">
              <a:buFont typeface="Wingdings" charset="2"/>
              <a:buChar char="q"/>
            </a:pPr>
            <a:r>
              <a:rPr lang="en-US" sz="2000" b="1" dirty="0" smtClean="0">
                <a:latin typeface="Calibri"/>
                <a:cs typeface="Calibri"/>
              </a:rPr>
              <a:t>Facebook updates </a:t>
            </a:r>
          </a:p>
          <a:p>
            <a:pPr marL="742950" lvl="2" indent="-342900">
              <a:buFont typeface="Wingdings" charset="2"/>
              <a:buChar char="q"/>
            </a:pPr>
            <a:r>
              <a:rPr lang="en-US" sz="2000" b="1" dirty="0" smtClean="0">
                <a:latin typeface="Calibri"/>
                <a:cs typeface="Calibri"/>
              </a:rPr>
              <a:t>AgefriendlyRaymond.com updates </a:t>
            </a:r>
          </a:p>
          <a:p>
            <a:pPr marL="742950" lvl="2" indent="-342900">
              <a:buFont typeface="Wingdings" charset="2"/>
              <a:buChar char="q"/>
            </a:pPr>
            <a:endParaRPr lang="en-US" sz="2000" b="1" dirty="0" smtClean="0">
              <a:latin typeface="Calibri"/>
              <a:cs typeface="Calibri"/>
            </a:endParaRPr>
          </a:p>
          <a:p>
            <a:pPr marL="342900" lvl="1" indent="-342900">
              <a:buFont typeface="Wingdings" charset="2"/>
              <a:buChar char="²"/>
            </a:pPr>
            <a:r>
              <a:rPr lang="en-US" sz="2000" b="1" dirty="0" smtClean="0">
                <a:latin typeface="Calibri"/>
                <a:cs typeface="Calibri"/>
              </a:rPr>
              <a:t>June Topic -  Estate Planning and Elder Law </a:t>
            </a:r>
          </a:p>
          <a:p>
            <a:pPr marL="742950" lvl="2" indent="-342900">
              <a:buFont typeface="Wingdings" charset="2"/>
              <a:buChar char="²"/>
            </a:pPr>
            <a:r>
              <a:rPr lang="en-US" sz="1800" b="1" dirty="0" smtClean="0">
                <a:cs typeface="Calibri"/>
              </a:rPr>
              <a:t>Guest Speaker:  </a:t>
            </a:r>
            <a:r>
              <a:rPr lang="en-US" sz="1800" dirty="0" smtClean="0"/>
              <a:t>Lisa </a:t>
            </a:r>
            <a:r>
              <a:rPr lang="en-US" sz="1800" dirty="0"/>
              <a:t>Friedlander </a:t>
            </a:r>
            <a:endParaRPr lang="en-US" sz="1800" b="1" dirty="0" smtClean="0">
              <a:cs typeface="Calibri"/>
            </a:endParaRPr>
          </a:p>
          <a:p>
            <a:pPr marL="0" lvl="1" indent="0">
              <a:buNone/>
            </a:pPr>
            <a:endParaRPr lang="en-US" sz="2000" b="1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²"/>
            </a:pPr>
            <a:r>
              <a:rPr lang="en-US" sz="2000" b="1" dirty="0" smtClean="0">
                <a:latin typeface="Calibri"/>
                <a:cs typeface="Calibri"/>
              </a:rPr>
              <a:t>Next Community Connections </a:t>
            </a:r>
            <a:r>
              <a:rPr lang="en-US" sz="2000" b="1" dirty="0">
                <a:latin typeface="Calibri"/>
                <a:cs typeface="Calibri"/>
              </a:rPr>
              <a:t>Meeting: </a:t>
            </a:r>
            <a:endParaRPr lang="en-US" sz="2000" b="1" dirty="0" smtClean="0">
              <a:latin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000" dirty="0" smtClean="0">
                <a:latin typeface="Calibri"/>
                <a:cs typeface="Calibri"/>
              </a:rPr>
              <a:t>July 8</a:t>
            </a:r>
            <a:r>
              <a:rPr lang="en-US" sz="2000" baseline="30000" dirty="0" smtClean="0">
                <a:latin typeface="Calibri"/>
                <a:cs typeface="Calibri"/>
              </a:rPr>
              <a:t>th</a:t>
            </a:r>
            <a:r>
              <a:rPr lang="en-US" sz="2000" dirty="0" smtClean="0">
                <a:latin typeface="Calibri"/>
                <a:cs typeface="Calibri"/>
              </a:rPr>
              <a:t>  -  Raymond </a:t>
            </a:r>
            <a:r>
              <a:rPr lang="en-US" sz="2000" dirty="0">
                <a:latin typeface="Calibri"/>
                <a:cs typeface="Calibri"/>
              </a:rPr>
              <a:t>Casco Historical Society - Frank McDermott, President </a:t>
            </a:r>
            <a:endParaRPr lang="en-US" sz="2000" dirty="0" smtClean="0">
              <a:latin typeface="Calibri"/>
              <a:cs typeface="Calibri"/>
            </a:endParaRPr>
          </a:p>
          <a:p>
            <a:pPr lvl="1">
              <a:buFont typeface="Courier New"/>
              <a:buChar char="o"/>
            </a:pPr>
            <a:endParaRPr lang="en-US" sz="2000" dirty="0">
              <a:latin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000" dirty="0" smtClean="0">
                <a:latin typeface="Calibri"/>
                <a:cs typeface="Calibri"/>
              </a:rPr>
              <a:t>NO MEETING IN AUGUST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28" y="192646"/>
            <a:ext cx="1865573" cy="18352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2748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3726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690" y="3843207"/>
            <a:ext cx="1398111" cy="10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2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08050"/>
            <a:ext cx="7162800" cy="236428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65050"/>
            <a:ext cx="8229600" cy="1143000"/>
          </a:xfrm>
        </p:spPr>
        <p:txBody>
          <a:bodyPr/>
          <a:lstStyle/>
          <a:p>
            <a:r>
              <a:rPr lang="en-US" dirty="0" smtClean="0"/>
              <a:t>Guest Speaker: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4200" y="4528219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Topic:   Estate Planning    			  and Elder Law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74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787400"/>
            <a:ext cx="7391400" cy="998538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400" dirty="0" smtClean="0">
                <a:latin typeface="Calibri"/>
                <a:cs typeface="Calibri"/>
              </a:rPr>
              <a:t>July 8</a:t>
            </a:r>
            <a:r>
              <a:rPr lang="en-US" sz="2400" baseline="30000" dirty="0" smtClean="0">
                <a:latin typeface="Calibri"/>
                <a:cs typeface="Calibri"/>
              </a:rPr>
              <a:t>th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br>
              <a:rPr lang="en-US" sz="2400" dirty="0" smtClean="0">
                <a:latin typeface="Calibri"/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>Raymond Casco Historical Society</a:t>
            </a:r>
            <a:br>
              <a:rPr lang="en-US" sz="2400" dirty="0" smtClean="0">
                <a:latin typeface="Calibri"/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>Guest Speaker:  </a:t>
            </a:r>
            <a:br>
              <a:rPr lang="en-US" sz="2400" dirty="0" smtClean="0">
                <a:latin typeface="Calibri"/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>Frank McDermott, President </a:t>
            </a:r>
            <a:br>
              <a:rPr lang="en-US" sz="2400" dirty="0" smtClean="0">
                <a:latin typeface="Calibri"/>
                <a:cs typeface="Calibri"/>
              </a:rPr>
            </a:b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43804"/>
            <a:ext cx="20955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4640262"/>
            <a:ext cx="5054599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813" y="408546"/>
            <a:ext cx="1865573" cy="18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5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2342297"/>
            <a:ext cx="8445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i="1" dirty="0">
              <a:cs typeface="Calibri"/>
            </a:endParaRPr>
          </a:p>
          <a:p>
            <a:pPr lvl="1"/>
            <a:r>
              <a:rPr lang="en-US" sz="3200" i="1" dirty="0" smtClean="0">
                <a:cs typeface="Calibri"/>
              </a:rPr>
              <a:t>August </a:t>
            </a:r>
            <a:r>
              <a:rPr lang="mr-IN" sz="3200" i="1" dirty="0" smtClean="0">
                <a:cs typeface="Calibri"/>
              </a:rPr>
              <a:t>–</a:t>
            </a:r>
            <a:r>
              <a:rPr lang="en-US" sz="3200" i="1" dirty="0" smtClean="0">
                <a:cs typeface="Calibri"/>
              </a:rPr>
              <a:t>  Summer Break!  </a:t>
            </a:r>
          </a:p>
          <a:p>
            <a:pPr lvl="1" algn="ctr"/>
            <a:r>
              <a:rPr lang="en-US" sz="3200" i="1" dirty="0" smtClean="0">
                <a:cs typeface="Calibri"/>
              </a:rPr>
              <a:t>There will be No meeting </a:t>
            </a:r>
            <a:endParaRPr lang="en-US" sz="3200" i="1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52" y="414896"/>
            <a:ext cx="1865573" cy="18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699" y="825500"/>
            <a:ext cx="8089901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2nd Annual </a:t>
            </a:r>
          </a:p>
          <a:p>
            <a:pPr algn="ctr"/>
            <a:r>
              <a:rPr lang="en-US" sz="2000" b="1" dirty="0"/>
              <a:t>Age Friendly Raymond </a:t>
            </a:r>
          </a:p>
          <a:p>
            <a:pPr algn="ctr"/>
            <a:r>
              <a:rPr lang="en-US" sz="2000" b="1" dirty="0"/>
              <a:t>Yard Sale </a:t>
            </a:r>
          </a:p>
          <a:p>
            <a:pPr algn="ctr"/>
            <a:r>
              <a:rPr lang="en-US" sz="2000" b="1" dirty="0"/>
              <a:t>Saturday - August 3rd </a:t>
            </a:r>
            <a:endParaRPr lang="en-US" sz="2000" b="1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Sheri Gagnon Memorial Ball Park - Raymond </a:t>
            </a:r>
            <a:endParaRPr lang="en-US" sz="2000" dirty="0" smtClean="0"/>
          </a:p>
          <a:p>
            <a:pPr algn="ctr"/>
            <a:endParaRPr lang="en-US" sz="2000" dirty="0"/>
          </a:p>
          <a:p>
            <a:r>
              <a:rPr lang="en-US" sz="1600" dirty="0" smtClean="0"/>
              <a:t>Please </a:t>
            </a:r>
            <a:r>
              <a:rPr lang="en-US" sz="1600" dirty="0"/>
              <a:t>join our "Yard Sale Planning Committee" </a:t>
            </a:r>
          </a:p>
          <a:p>
            <a:r>
              <a:rPr lang="en-US" sz="1600" dirty="0"/>
              <a:t>(1st meeting will follow the next Community Connections meeting on June 10th)</a:t>
            </a:r>
          </a:p>
          <a:p>
            <a:endParaRPr lang="en-US" sz="1600" dirty="0" smtClean="0"/>
          </a:p>
          <a:p>
            <a:r>
              <a:rPr lang="en-US" sz="1600" dirty="0" smtClean="0"/>
              <a:t>Help </a:t>
            </a:r>
            <a:r>
              <a:rPr lang="en-US" sz="1600" dirty="0"/>
              <a:t>Needed: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Signage creation and placement 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Rental Table sign up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Yard Sale "Donation" management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Set-up and manage AFR table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Communication planning (Windham Eagle, Lake Region Weekly, Raymond news letter......)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Contact Laurie at 655-2222 with questions </a:t>
            </a:r>
          </a:p>
        </p:txBody>
      </p:sp>
      <p:pic>
        <p:nvPicPr>
          <p:cNvPr id="6" name="Picture 5" descr="UNADJUSTEDNONRAW_mini_8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6" y="408546"/>
            <a:ext cx="2182322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028" y="408546"/>
            <a:ext cx="1865573" cy="18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2330451"/>
            <a:ext cx="2946400" cy="27559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200" y="735013"/>
            <a:ext cx="8229600" cy="1143000"/>
          </a:xfrm>
        </p:spPr>
        <p:txBody>
          <a:bodyPr/>
          <a:lstStyle/>
          <a:p>
            <a:r>
              <a:rPr lang="en-US" dirty="0" smtClean="0"/>
              <a:t>The End!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28" y="495193"/>
            <a:ext cx="1865573" cy="18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1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144201</TotalTime>
  <Words>135</Words>
  <Application>Microsoft Macintosh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Agenda</vt:lpstr>
      <vt:lpstr>Guest Speaker:  </vt:lpstr>
      <vt:lpstr>July 8th  Raymond Casco Historical Society Guest Speaker:   Frank McDermott, President  </vt:lpstr>
      <vt:lpstr>PowerPoint Presentation</vt:lpstr>
      <vt:lpstr>PowerPoint Presentation</vt:lpstr>
      <vt:lpstr>The End!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 Moore</dc:creator>
  <cp:lastModifiedBy>Susan  Moore</cp:lastModifiedBy>
  <cp:revision>173</cp:revision>
  <cp:lastPrinted>2019-04-05T20:05:27Z</cp:lastPrinted>
  <dcterms:created xsi:type="dcterms:W3CDTF">2018-05-08T10:34:53Z</dcterms:created>
  <dcterms:modified xsi:type="dcterms:W3CDTF">2019-07-03T17:50:24Z</dcterms:modified>
</cp:coreProperties>
</file>